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0" r:id="rId3"/>
    <p:sldId id="300" r:id="rId4"/>
    <p:sldId id="301" r:id="rId5"/>
    <p:sldId id="307" r:id="rId6"/>
    <p:sldId id="302" r:id="rId7"/>
    <p:sldId id="304" r:id="rId8"/>
    <p:sldId id="305" r:id="rId9"/>
    <p:sldId id="282" r:id="rId10"/>
    <p:sldId id="306" r:id="rId11"/>
    <p:sldId id="295" r:id="rId12"/>
    <p:sldId id="30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1488-9793-44BB-8232-8645E99E68E0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17D36-419A-41AF-B2A6-7D4E129A6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54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CF54-4C14-41EC-94C4-C4C0F0647867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23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CF54-4C14-41EC-94C4-C4C0F0647867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890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CF54-4C14-41EC-94C4-C4C0F0647867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562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39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73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56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77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14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5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13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8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22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25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39D9-1C06-4DB5-BB15-DFBF65A7BC7B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81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739D9-1C06-4DB5-BB15-DFBF65A7BC7B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FE6F3-31C6-4E8F-9335-1A16453F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69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99B0707-C0B1-4759-868C-091256F7187A}"/>
              </a:ext>
            </a:extLst>
          </p:cNvPr>
          <p:cNvSpPr txBox="1"/>
          <p:nvPr/>
        </p:nvSpPr>
        <p:spPr>
          <a:xfrm>
            <a:off x="1187624" y="54868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Zand uit Zandvoort</a:t>
            </a:r>
          </a:p>
        </p:txBody>
      </p:sp>
    </p:spTree>
    <p:extLst>
      <p:ext uri="{BB962C8B-B14F-4D97-AF65-F5344CB8AC3E}">
        <p14:creationId xmlns:p14="http://schemas.microsoft.com/office/powerpoint/2010/main" val="3469759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flipH="1">
            <a:off x="3779911" y="2290272"/>
            <a:ext cx="15868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zout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>
                <a:solidFill>
                  <a:schemeClr val="bg1"/>
                </a:solidFill>
              </a:rPr>
              <a:t>zout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4874066-2E29-4D4B-8AD2-9FC330BD1A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t="21309" r="10291" b="26106"/>
          <a:stretch/>
        </p:blipFill>
        <p:spPr>
          <a:xfrm>
            <a:off x="1334611" y="495657"/>
            <a:ext cx="6691356" cy="600798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4432955-C20A-46E7-A98E-5B22BCFC1144}"/>
              </a:ext>
            </a:extLst>
          </p:cNvPr>
          <p:cNvSpPr txBox="1"/>
          <p:nvPr/>
        </p:nvSpPr>
        <p:spPr>
          <a:xfrm>
            <a:off x="3427034" y="1443920"/>
            <a:ext cx="1178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/>
              <a:t>zout</a:t>
            </a:r>
          </a:p>
        </p:txBody>
      </p:sp>
    </p:spTree>
    <p:extLst>
      <p:ext uri="{BB962C8B-B14F-4D97-AF65-F5344CB8AC3E}">
        <p14:creationId xmlns:p14="http://schemas.microsoft.com/office/powerpoint/2010/main" val="4149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ED0DA218-024C-E3C6-4579-1ACA3863D081}"/>
              </a:ext>
            </a:extLst>
          </p:cNvPr>
          <p:cNvGrpSpPr/>
          <p:nvPr/>
        </p:nvGrpSpPr>
        <p:grpSpPr>
          <a:xfrm>
            <a:off x="1820409" y="323317"/>
            <a:ext cx="6224632" cy="6488577"/>
            <a:chOff x="1820409" y="323317"/>
            <a:chExt cx="6224632" cy="648857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F3A66947-7B86-93F3-79FD-73250E564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246" t="12528" r="22753" b="10326"/>
            <a:stretch/>
          </p:blipFill>
          <p:spPr>
            <a:xfrm>
              <a:off x="1895910" y="332049"/>
              <a:ext cx="5972962" cy="6479845"/>
            </a:xfrm>
            <a:prstGeom prst="rect">
              <a:avLst/>
            </a:prstGeom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1057DEBF-149C-68C7-5EA0-D1F53E664275}"/>
                </a:ext>
              </a:extLst>
            </p:cNvPr>
            <p:cNvSpPr/>
            <p:nvPr/>
          </p:nvSpPr>
          <p:spPr>
            <a:xfrm>
              <a:off x="7692704" y="323318"/>
              <a:ext cx="352337" cy="360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4D497044-8CC9-B2BB-7A40-640C822A41F9}"/>
                </a:ext>
              </a:extLst>
            </p:cNvPr>
            <p:cNvSpPr/>
            <p:nvPr/>
          </p:nvSpPr>
          <p:spPr>
            <a:xfrm>
              <a:off x="1820409" y="323317"/>
              <a:ext cx="352337" cy="360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2672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86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92613EC-8D44-A133-6EA4-866698D829A6}"/>
              </a:ext>
            </a:extLst>
          </p:cNvPr>
          <p:cNvSpPr txBox="1"/>
          <p:nvPr/>
        </p:nvSpPr>
        <p:spPr>
          <a:xfrm>
            <a:off x="1187623" y="548680"/>
            <a:ext cx="736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Zand van Zandvoorts zeestrand</a:t>
            </a:r>
          </a:p>
        </p:txBody>
      </p:sp>
    </p:spTree>
    <p:extLst>
      <p:ext uri="{BB962C8B-B14F-4D97-AF65-F5344CB8AC3E}">
        <p14:creationId xmlns:p14="http://schemas.microsoft.com/office/powerpoint/2010/main" val="396043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87624" y="54868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Zand – zout mengsel</a:t>
            </a:r>
          </a:p>
        </p:txBody>
      </p:sp>
    </p:spTree>
    <p:extLst>
      <p:ext uri="{BB962C8B-B14F-4D97-AF65-F5344CB8AC3E}">
        <p14:creationId xmlns:p14="http://schemas.microsoft.com/office/powerpoint/2010/main" val="22574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4" r="1963"/>
          <a:stretch/>
        </p:blipFill>
        <p:spPr>
          <a:xfrm>
            <a:off x="3336376" y="-106141"/>
            <a:ext cx="3024336" cy="70702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866448" y="3861048"/>
            <a:ext cx="19641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Water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Zand-zout mengsel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17C71CE-249E-4A71-986F-64F64CE62B49}"/>
              </a:ext>
            </a:extLst>
          </p:cNvPr>
          <p:cNvSpPr txBox="1"/>
          <p:nvPr/>
        </p:nvSpPr>
        <p:spPr>
          <a:xfrm>
            <a:off x="827584" y="3862800"/>
            <a:ext cx="19145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Water toegevoegd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343622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BAFA04F-983D-4B8C-B49D-818722055129}"/>
              </a:ext>
            </a:extLst>
          </p:cNvPr>
          <p:cNvSpPr txBox="1"/>
          <p:nvPr/>
        </p:nvSpPr>
        <p:spPr>
          <a:xfrm>
            <a:off x="828000" y="3861048"/>
            <a:ext cx="1962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Schudden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86AD8D0-4DBC-47B5-B770-CF06E1D717F1}"/>
              </a:ext>
            </a:extLst>
          </p:cNvPr>
          <p:cNvSpPr txBox="1"/>
          <p:nvPr/>
        </p:nvSpPr>
        <p:spPr>
          <a:xfrm>
            <a:off x="755576" y="548680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Scheiden van                                 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Extractie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3338999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4" r="1963"/>
          <a:stretch/>
        </p:blipFill>
        <p:spPr>
          <a:xfrm>
            <a:off x="3336376" y="-106141"/>
            <a:ext cx="3024336" cy="70702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862800" y="3861048"/>
            <a:ext cx="20793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Water-zout mengsel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Zand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799FE73-A087-4416-8977-762A6E24EE8E}"/>
              </a:ext>
            </a:extLst>
          </p:cNvPr>
          <p:cNvSpPr txBox="1"/>
          <p:nvPr/>
        </p:nvSpPr>
        <p:spPr>
          <a:xfrm>
            <a:off x="827584" y="3862800"/>
            <a:ext cx="162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Bezinken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03996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6"/>
          <a:stretch/>
        </p:blipFill>
        <p:spPr>
          <a:xfrm>
            <a:off x="-324544" y="0"/>
            <a:ext cx="4075960" cy="725576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92C8A6B-D2F4-4D94-81D7-99E46B4D6FCE}"/>
              </a:ext>
            </a:extLst>
          </p:cNvPr>
          <p:cNvSpPr txBox="1"/>
          <p:nvPr/>
        </p:nvSpPr>
        <p:spPr>
          <a:xfrm>
            <a:off x="720000" y="54868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Filtreren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1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6"/>
          <a:stretch/>
        </p:blipFill>
        <p:spPr>
          <a:xfrm>
            <a:off x="-324544" y="0"/>
            <a:ext cx="4075960" cy="725576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131840" y="1196752"/>
            <a:ext cx="388843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</a:t>
            </a:r>
            <a:r>
              <a:rPr lang="nl-NL" sz="2800" b="1" dirty="0">
                <a:solidFill>
                  <a:schemeClr val="bg1"/>
                </a:solidFill>
              </a:rPr>
              <a:t>Filtreren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Zand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Water-zout mengsel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D83CA0F-9542-4BD7-B7EA-B15AFEC83703}"/>
              </a:ext>
            </a:extLst>
          </p:cNvPr>
          <p:cNvSpPr txBox="1"/>
          <p:nvPr/>
        </p:nvSpPr>
        <p:spPr>
          <a:xfrm>
            <a:off x="720000" y="54868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Filtreren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2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423"/>
            <a:ext cx="4283968" cy="682578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971600" y="5486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Indampen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C3EA594-8D97-40C1-9FC6-0B1D7166C354}"/>
              </a:ext>
            </a:extLst>
          </p:cNvPr>
          <p:cNvSpPr/>
          <p:nvPr/>
        </p:nvSpPr>
        <p:spPr>
          <a:xfrm>
            <a:off x="5962340" y="179348"/>
            <a:ext cx="210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Water-zout mengsel</a:t>
            </a:r>
          </a:p>
        </p:txBody>
      </p:sp>
    </p:spTree>
    <p:extLst>
      <p:ext uri="{BB962C8B-B14F-4D97-AF65-F5344CB8AC3E}">
        <p14:creationId xmlns:p14="http://schemas.microsoft.com/office/powerpoint/2010/main" val="19518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</TotalTime>
  <Words>43</Words>
  <Application>Microsoft Office PowerPoint</Application>
  <PresentationFormat>Diavoorstelling (4:3)</PresentationFormat>
  <Paragraphs>66</Paragraphs>
  <Slides>12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</dc:creator>
  <cp:lastModifiedBy>Paul Boddeke</cp:lastModifiedBy>
  <cp:revision>19</cp:revision>
  <dcterms:created xsi:type="dcterms:W3CDTF">2018-06-19T15:12:36Z</dcterms:created>
  <dcterms:modified xsi:type="dcterms:W3CDTF">2023-02-05T20:24:18Z</dcterms:modified>
</cp:coreProperties>
</file>